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4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FF3300"/>
    <a:srgbClr val="300371"/>
    <a:srgbClr val="FDF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bureau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deux tableaux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7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deux tables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24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une télé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56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ordinateur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3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casier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86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une prof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9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134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2012-10-01T11:19:39Z</dcterms:modified>
</cp:coreProperties>
</file>